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5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9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5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3EFFE-767F-425C-A1E3-D097554ECE2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93EA-EB42-4E5A-A44C-29BD8F06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4labPKenM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InSpire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PBSL</a:t>
            </a:r>
          </a:p>
          <a:p>
            <a:r>
              <a:rPr lang="en-US" dirty="0" smtClean="0"/>
              <a:t>Who is Inspire DR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Who should join?</a:t>
            </a:r>
          </a:p>
          <a:p>
            <a:r>
              <a:rPr lang="en-US" dirty="0" smtClean="0"/>
              <a:t>Attendance Policy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lh6.googleusercontent.com/_-upYLSPIkNgWwHVci_sBfWgfywn9biGm-D7NjKePIA7wuCe2cTMsh_19BveFTBQOGwI7GxQTj1kY5JfghVJJZJ9W9rz0mbmcOxy-OXm6_CIle8DHcYUOV0gOotkIWST0XjvYSJWB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30" y="798489"/>
            <a:ext cx="6441424" cy="35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Vauk-Ua5uyz6K3EpSLuBiJBlSgytaaqKEjvFuFcDYW-LspipuilkraHvPKyCD_1bxOPEcwYzUnBmNPxSTY_ti8bL_x-PVOz-BQCr8mwtlZhqAjqjb_QKtCeTJHMjZZoDlOhPNRcwL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90" y="3719211"/>
            <a:ext cx="3811118" cy="28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Inspire?</a:t>
            </a:r>
            <a:endParaRPr lang="en-US" dirty="0"/>
          </a:p>
        </p:txBody>
      </p:sp>
      <p:pic>
        <p:nvPicPr>
          <p:cNvPr id="2050" name="Picture 2" descr="IMG_3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2" y="119283"/>
            <a:ext cx="5310517" cy="55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4labPKenM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318197"/>
            <a:ext cx="5692462" cy="33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88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     INSPIRE!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goal of the Inspire DR PSBL is to support the Inspire DR non-profit organization in </a:t>
            </a:r>
            <a:r>
              <a:rPr lang="en-US" dirty="0" err="1"/>
              <a:t>Cabarete</a:t>
            </a:r>
            <a:r>
              <a:rPr lang="en-US" dirty="0"/>
              <a:t>.   ISS students will visit and have the </a:t>
            </a:r>
            <a:r>
              <a:rPr lang="en-US" dirty="0" smtClean="0"/>
              <a:t>Inspire </a:t>
            </a:r>
            <a:r>
              <a:rPr lang="en-US" dirty="0"/>
              <a:t>Boys visit </a:t>
            </a:r>
            <a:r>
              <a:rPr lang="en-US" dirty="0" smtClean="0"/>
              <a:t>and </a:t>
            </a:r>
            <a:r>
              <a:rPr lang="en-US" dirty="0"/>
              <a:t>teach them basketball and other sports activities.  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will also create learning projects for the Inspire boys when they are in </a:t>
            </a:r>
            <a:r>
              <a:rPr lang="en-US" dirty="0" smtClean="0"/>
              <a:t>class.</a:t>
            </a:r>
          </a:p>
          <a:p>
            <a:r>
              <a:rPr lang="en-US" dirty="0" smtClean="0"/>
              <a:t>Mr</a:t>
            </a:r>
            <a:r>
              <a:rPr lang="en-US" dirty="0"/>
              <a:t>. Calkins will also set up learning activities to support students that work with the Inspire boys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Students will create posters, books, and materials to support Inspire students to learn </a:t>
            </a:r>
            <a:r>
              <a:rPr lang="en-US" dirty="0" smtClean="0"/>
              <a:t>English. </a:t>
            </a:r>
            <a:endParaRPr lang="en-US" dirty="0"/>
          </a:p>
        </p:txBody>
      </p:sp>
      <p:pic>
        <p:nvPicPr>
          <p:cNvPr id="4098" name="Picture 2" descr="https://lh5.googleusercontent.com/hzxmyKYSDVt0wAqQnmD4pKKvrVPLbbtZDMVFs-euKURtXVFClns4Ee8vhoJm7x0qTt3MgYzDbkcRye2kFKOpNLMX_vnaNtFQQOwwgLg-YabvF8fNoZylKDKTY5xpzGWtmCcdrKi_4D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join?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Somebody who</a:t>
            </a:r>
          </a:p>
          <a:p>
            <a:r>
              <a:rPr lang="en-US" sz="2000" dirty="0"/>
              <a:t>wants to Inspire people in the community to become good citizens through </a:t>
            </a:r>
            <a:r>
              <a:rPr lang="en-US" sz="2000" dirty="0" smtClean="0"/>
              <a:t>sports.</a:t>
            </a:r>
          </a:p>
          <a:p>
            <a:r>
              <a:rPr lang="en-US" sz="2000" dirty="0" smtClean="0"/>
              <a:t>be a role model and make new friends.</a:t>
            </a:r>
          </a:p>
          <a:p>
            <a:r>
              <a:rPr lang="en-US" sz="2000" dirty="0" smtClean="0"/>
              <a:t>willing to spend 2-3 hours a month off campus visiting Inspire teaching basketball and going to beach cleanups.</a:t>
            </a:r>
          </a:p>
          <a:p>
            <a:r>
              <a:rPr lang="en-US" sz="2000" dirty="0" smtClean="0"/>
              <a:t>has a lot of energy and likes sports.</a:t>
            </a:r>
          </a:p>
          <a:p>
            <a:endParaRPr lang="en-US" dirty="0"/>
          </a:p>
        </p:txBody>
      </p:sp>
      <p:pic>
        <p:nvPicPr>
          <p:cNvPr id="5122" name="Picture 2" descr="https://lh6.googleusercontent.com/5-Ykec5aKY4AKg_UlCEq1GFiFk_bx4rQhaRywzPZ83nBzyzGXCXMV1btY2kn4Q4G6QwqGNpwBOn6h4ViMU4PtMrdmUl73M82DjM0uu2B6WL9WHpRcsfu1678bIanAVLM_evzszfGHL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join?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unafraid to talk and make new friends at Inspire.</a:t>
            </a:r>
          </a:p>
          <a:p>
            <a:r>
              <a:rPr lang="en-US" sz="2000" dirty="0" smtClean="0"/>
              <a:t>willing to collaborate with student peers to solve a problem.</a:t>
            </a:r>
          </a:p>
          <a:p>
            <a:r>
              <a:rPr lang="en-US" sz="2000" dirty="0" smtClean="0"/>
              <a:t>Wants to create projects and programs to help support Inspire students learning</a:t>
            </a:r>
            <a:endParaRPr lang="en-US" sz="2000" dirty="0"/>
          </a:p>
        </p:txBody>
      </p:sp>
      <p:pic>
        <p:nvPicPr>
          <p:cNvPr id="6146" name="Picture 2" descr="IMG_31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Beach Cleanups</a:t>
            </a:r>
          </a:p>
          <a:p>
            <a:r>
              <a:rPr lang="en-US" sz="2800" dirty="0" smtClean="0"/>
              <a:t>Basketball visits</a:t>
            </a:r>
          </a:p>
          <a:p>
            <a:r>
              <a:rPr lang="en-US" sz="2800" dirty="0" smtClean="0"/>
              <a:t>Creating Sports English Posters and Booklets</a:t>
            </a:r>
          </a:p>
          <a:p>
            <a:r>
              <a:rPr lang="en-US" sz="2800" dirty="0" smtClean="0"/>
              <a:t>NO Shave November</a:t>
            </a:r>
          </a:p>
          <a:p>
            <a:r>
              <a:rPr lang="en-US" sz="2800" dirty="0" smtClean="0"/>
              <a:t>Guest Speakers</a:t>
            </a:r>
          </a:p>
          <a:p>
            <a:endParaRPr lang="en-US" dirty="0"/>
          </a:p>
        </p:txBody>
      </p:sp>
      <p:pic>
        <p:nvPicPr>
          <p:cNvPr id="7170" name="Picture 2" descr="https://lh5.googleusercontent.com/j9plClIJNTE5Etf9E_TSz5qUfWJa-BAuvfU-02kBgElFF8OK4S9Jaz_I8WWX677Akap4twkWqaMg0jxALOXgoGO4dxz4xD8Kt3pDJls8sRKnKLsgiYywKjXrmsSF0VHuvdkgNyVanG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" b="52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Attendance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89" r="24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Students will visit Inspire and host the Inspire boys here about 2-3 hours a month.  They will also be required to attend one beach cleanup a quarter. This will fulfill the ISS requirement of 15 community service hours per school year. It is expected that students attend all PBSL classes from 2:30-3:00 pm. If a student leaves school, there must be a reason from a parent emailed to Mr. Calkins and the ISS main office. Students may not miss PSBL lessons for other on campus clubs/activities or to see another teacher.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249</Words>
  <Application>Microsoft Office PowerPoint</Application>
  <PresentationFormat>Widescreen</PresentationFormat>
  <Paragraphs>30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InSpire Dr</vt:lpstr>
      <vt:lpstr>Who is Inspire?</vt:lpstr>
      <vt:lpstr>Goals      INSPIRE! </vt:lpstr>
      <vt:lpstr>Who should join?</vt:lpstr>
      <vt:lpstr>Who should join?</vt:lpstr>
      <vt:lpstr>Events </vt:lpstr>
      <vt:lpstr>Attendance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 Dr</dc:title>
  <dc:creator>Martin Calkins</dc:creator>
  <cp:lastModifiedBy>Martin Calkins</cp:lastModifiedBy>
  <cp:revision>7</cp:revision>
  <dcterms:created xsi:type="dcterms:W3CDTF">2018-08-28T15:23:14Z</dcterms:created>
  <dcterms:modified xsi:type="dcterms:W3CDTF">2018-08-28T16:23:12Z</dcterms:modified>
</cp:coreProperties>
</file>